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58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598" autoAdjust="0"/>
  </p:normalViewPr>
  <p:slideViewPr>
    <p:cSldViewPr snapToGrid="0">
      <p:cViewPr varScale="1">
        <p:scale>
          <a:sx n="108" d="100"/>
          <a:sy n="108" d="100"/>
        </p:scale>
        <p:origin x="372" y="-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C026C9-4C52-4B60-A858-A50E4BE56D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60113-35DB-4BB4-9269-631D6FEB5E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0D272-305C-421E-A9EF-95D63D599B42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0E5BB-A291-4B94-8433-B9D3F16854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7D678-038E-42A6-961E-EAB034DB47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7DFA-63CC-4ED7-B30E-ACF88B4B89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9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16E63-7886-43BC-8DD4-4F14C3DD7360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C5307-140F-447F-BCBA-BB92E3A29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5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58590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58604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7150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2696373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03236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6877564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746259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16541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9343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9343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74647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582A2E2-E6DD-4321-B03A-F6C071C1B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4"/>
            <a:ext cx="6815446" cy="3887390"/>
          </a:xfrm>
        </p:spPr>
        <p:txBody>
          <a:bodyPr anchor="t">
            <a:normAutofit/>
          </a:bodyPr>
          <a:lstStyle>
            <a:lvl1pPr>
              <a:defRPr sz="8500"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21B6D9B-E3FB-48D2-A477-5B73E2216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38823550-6B12-4BFD-9C91-668B623E35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3533" y="0"/>
            <a:ext cx="4082983" cy="456404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DCFF8C2B-2CE8-CA00-2202-3D3E5667E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91C373-94FC-03EE-34F6-70567D707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115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89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209C30D-AB58-482B-B553-F7136709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1"/>
            <a:ext cx="3209008" cy="5166659"/>
          </a:xfrm>
        </p:spPr>
        <p:txBody>
          <a:bodyPr anchor="b"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6700" y="0"/>
            <a:ext cx="4038600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7B51DFB6-C977-4551-BE38-57688D7FF0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5300" y="0"/>
            <a:ext cx="4076701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4100" y="3841750"/>
            <a:ext cx="6599238" cy="229608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782009A4-A681-B9D5-2003-2B5C1F5F9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845F9D-49E3-5868-5E02-899F2F831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13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868A49-F0A0-34F5-9FB9-930C7131D83A}"/>
              </a:ext>
            </a:extLst>
          </p:cNvPr>
          <p:cNvSpPr/>
          <p:nvPr/>
        </p:nvSpPr>
        <p:spPr>
          <a:xfrm>
            <a:off x="-14288" y="0"/>
            <a:ext cx="12697135" cy="6858000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">
            <a:extLst>
              <a:ext uri="{FF2B5EF4-FFF2-40B4-BE49-F238E27FC236}">
                <a16:creationId xmlns:a16="http://schemas.microsoft.com/office/drawing/2014/main" id="{D4F7B91D-677F-DBB8-0DFF-57D95F54C26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45658" y="4857508"/>
            <a:ext cx="3490667" cy="244355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4288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66147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E2DC86-4009-449C-8F4E-779A8C76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71630E1-6506-4E93-BB6A-0604E0D04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286000"/>
            <a:ext cx="5067300" cy="45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E115BC-4A4C-4385-82D5-106D1FAC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887" y="2899186"/>
            <a:ext cx="5610113" cy="328435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3562B-64F9-97BC-AD89-E16516AEE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76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CFE912F-46EC-49B0-9C9A-DE9CBDF9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753035"/>
            <a:ext cx="5945393" cy="2366683"/>
          </a:xfrm>
        </p:spPr>
        <p:txBody>
          <a:bodyPr>
            <a:normAutofit/>
          </a:bodyPr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sz="6000"/>
              <a:t>Click to edit Master title style</a:t>
            </a:r>
            <a:endParaRPr lang="en-US" sz="6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BF32D81-1E24-45B8-A09D-EEAD404D8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3075868"/>
            <a:ext cx="5945393" cy="110833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F9C7900-0694-4FDF-B29C-24016C0B9C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533900"/>
            <a:ext cx="7086598" cy="23241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71BA6F2-2182-4910-8DA6-71E5AB2745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600" y="0"/>
            <a:ext cx="5105400" cy="45339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83DCD7D2-7B94-48E9-9DCA-E72E1BCE43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86598" y="4533900"/>
            <a:ext cx="5105402" cy="2324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475C90-45AA-930A-2CC3-4BB06BD7B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7086599" cy="45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311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F862FE-7A72-432B-9888-FB389D35B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8" y="875030"/>
            <a:ext cx="2384425" cy="506857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3DA1-34CB-434E-99AF-EA31D28A19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02000" y="876300"/>
            <a:ext cx="8607425" cy="474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49F7A2-D982-1F3D-F36B-E8E079109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387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F3EF5A-453C-4D68-BA86-2FB1DE61C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7" y="996950"/>
            <a:ext cx="2384425" cy="494665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1CEA4-8F84-4893-8A45-28DB0AE206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2650" y="996950"/>
            <a:ext cx="8367713" cy="45450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76E5EF-18CF-7455-A3D0-B4FF3EBE1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79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AD3C5B21-C400-4C50-8684-59543CDC43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12192000" cy="6858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81B040C-8943-4433-BFE9-AFB1F7C9E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6" y="-2"/>
            <a:ext cx="11014364" cy="4100947"/>
          </a:xfrm>
          <a:gradFill>
            <a:gsLst>
              <a:gs pos="77000">
                <a:srgbClr val="000000">
                  <a:alpha val="30000"/>
                </a:srgbClr>
              </a:gs>
              <a:gs pos="38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rIns="731520">
            <a:norm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1A6711-44B3-4723-90E5-802B2DBD8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1963" y="4089656"/>
            <a:ext cx="8950035" cy="2796566"/>
          </a:xfrm>
          <a:gradFill>
            <a:gsLst>
              <a:gs pos="77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tIns="640080" rIns="731520" anchor="t">
            <a:normAutofit/>
          </a:bodyPr>
          <a:lstStyle>
            <a:lvl1pPr marL="0" indent="0" algn="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subtitle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2341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75C9195-04C9-4D9A-B613-44A5F5900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98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5A662A-E279-494E-8389-ADC6E870E38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31863" y="1695450"/>
            <a:ext cx="10328275" cy="4314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5E141D-9949-582C-9781-20EB71059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33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6EC4CB6-956E-48EB-86AC-B40D89D74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759" y="194783"/>
            <a:ext cx="10022841" cy="760892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FA4250-BD33-40AE-934A-A473029C5CA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6112" y="1560513"/>
            <a:ext cx="10899776" cy="434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B637D5-B215-D466-E1C4-6941DF5D0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795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9680" y="190500"/>
            <a:ext cx="10036292" cy="773776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7F0BA818-CA3B-46FD-9A79-7BDC1D9CA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43" y="1764139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EAD007E-B9BB-4C9F-BDC8-127A77F0F9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9243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9ECBA1DE-781A-4AA7-86CA-0EBE52A9B4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7467" y="1764031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3A9CA10-3BBC-41E7-A34E-C6CCFEC820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7467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1C9DE3-865E-3247-4E7A-5CD88D3B6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058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051A8D-592F-40C1-A65D-E1F17B07C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600" y="183988"/>
            <a:ext cx="9406372" cy="803380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CF4C4703-C9D4-483C-8E41-17BB7193D0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00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393281D-B77A-4BB8-A3E2-49E0F1259D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1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6B205DED-723B-48E3-AE9F-556696225C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2317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7D63D24-8466-44F3-898F-5CBC42C76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2317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F600D1D1-B6A8-4A4E-BC6A-897FE089C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5393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205F643-67E9-4E41-A65F-163C81609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53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ED45D0-3EBC-DD76-A25D-353EA82A2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451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FD2957-8595-499F-896A-E9A0888D0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44A184-010C-483F-8B5A-3D1E7E6EF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115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82A2E2-E6DD-4321-B03A-F6C071C1B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4"/>
            <a:ext cx="6815446" cy="3887390"/>
          </a:xfrm>
        </p:spPr>
        <p:txBody>
          <a:bodyPr anchor="t">
            <a:normAutofit/>
          </a:bodyPr>
          <a:lstStyle>
            <a:lvl1pPr>
              <a:defRPr sz="8500"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21B6D9B-E3FB-48D2-A477-5B73E2216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38823550-6B12-4BFD-9C91-668B623E35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3533" y="0"/>
            <a:ext cx="4082983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77983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78762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4716EF3-1422-48C0-BC49-14FAC3550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2AAFDE-CB45-46CA-8961-8133FCA5F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09C30D-AB58-482B-B553-F7136709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1"/>
            <a:ext cx="3209008" cy="5166659"/>
          </a:xfrm>
        </p:spPr>
        <p:txBody>
          <a:bodyPr anchor="b"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6700" y="0"/>
            <a:ext cx="4038600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7B51DFB6-C977-4551-BE38-57688D7FF0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5300" y="0"/>
            <a:ext cx="4076701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4100" y="3841750"/>
            <a:ext cx="6599238" cy="229608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188F17E-DD3B-4CCC-957F-5A691448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672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3698AF-A86A-4D69-8272-76C9C1914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E2DC86-4009-449C-8F4E-779A8C76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71630E1-6506-4E93-BB6A-0604E0D04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286000"/>
            <a:ext cx="5067300" cy="45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1BAB65B-02AF-4992-85D0-8E98AB1B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E115BC-4A4C-4385-82D5-106D1FAC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887" y="2899186"/>
            <a:ext cx="5610113" cy="328435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CD3EB2B-80EF-4DC6-B2B6-F4B56844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C3E33A-8A0A-4767-A4D9-CD895637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930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6EB31F-C5DF-49FF-8DEA-86AC0C186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7086599" cy="45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FE912F-46EC-49B0-9C9A-DE9CBDF9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753035"/>
            <a:ext cx="5945393" cy="2366683"/>
          </a:xfrm>
        </p:spPr>
        <p:txBody>
          <a:bodyPr>
            <a:normAutofit/>
          </a:bodyPr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sz="6000"/>
              <a:t>Click to edit Master title style</a:t>
            </a:r>
            <a:endParaRPr lang="en-US" sz="6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BF32D81-1E24-45B8-A09D-EEAD404D8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3075868"/>
            <a:ext cx="5945393" cy="110833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F9C7900-0694-4FDF-B29C-24016C0B9C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533900"/>
            <a:ext cx="7086598" cy="23241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F1BABA-5C8C-4693-BD5A-974A1711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71BA6F2-2182-4910-8DA6-71E5AB2745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600" y="0"/>
            <a:ext cx="5105400" cy="45339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83DCD7D2-7B94-48E9-9DCA-E72E1BCE43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86598" y="4533900"/>
            <a:ext cx="5105402" cy="2324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4253B29-520A-4014-A821-4F52F57C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B60DEE-1456-46C0-A3E5-4CAF3E12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22F022-211C-4882-844C-086FEA6806AA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407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F4DD58-525D-4728-A769-9F38711D5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862FE-7A72-432B-9888-FB389D35B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8" y="875030"/>
            <a:ext cx="2384425" cy="506857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256B58A-EC2F-48AB-BF2D-AB678AF0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3DA1-34CB-434E-99AF-EA31D28A19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02000" y="876300"/>
            <a:ext cx="8607425" cy="474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B48D9BB-04DF-4542-8DF6-C4C78753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22742E1-6009-4FFB-A391-37B987F5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2165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3FEABB-56CC-491D-830B-02C0466DA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F3EF5A-453C-4D68-BA86-2FB1DE61C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7" y="996950"/>
            <a:ext cx="2384425" cy="494665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21BA0-41E1-404D-9063-DF281D18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1CEA4-8F84-4893-8A45-28DB0AE206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2650" y="996950"/>
            <a:ext cx="8367713" cy="45450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99D2EA6-8453-4240-88D1-460E269D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DD4984-9B40-488F-B903-2E041955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759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AD3C5B21-C400-4C50-8684-59543CDC43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12192000" cy="6858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81B040C-8943-4433-BFE9-AFB1F7C9E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6" y="-2"/>
            <a:ext cx="11014364" cy="4100947"/>
          </a:xfrm>
          <a:gradFill>
            <a:gsLst>
              <a:gs pos="77000">
                <a:srgbClr val="000000">
                  <a:alpha val="30000"/>
                </a:srgbClr>
              </a:gs>
              <a:gs pos="38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rIns="731520">
            <a:norm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1A6711-44B3-4723-90E5-802B2DBD8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1963" y="4089656"/>
            <a:ext cx="8950035" cy="2796566"/>
          </a:xfrm>
          <a:gradFill>
            <a:gsLst>
              <a:gs pos="77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tIns="640080" rIns="731520" anchor="t">
            <a:normAutofit/>
          </a:bodyPr>
          <a:lstStyle>
            <a:lvl1pPr marL="0" indent="0" algn="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subtitle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79A2161-66FE-4C11-AD83-5824307C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1399727-F37D-4748-90E8-B5B6F531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9DE4FD1-0950-4A6A-8167-F0E9C622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6D940D-6D44-4DF9-9322-B4B11F7EDCD0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0471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A42DEE-636F-4A79-B56A-5AF989E1F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5C9195-04C9-4D9A-B613-44A5F5900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98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5A662A-E279-494E-8389-ADC6E870E38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31863" y="1695450"/>
            <a:ext cx="10328275" cy="4314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20B3F9-9DEF-4500-91D7-25F0B5E9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E504E9-EAD2-4BE5-9736-CED43FF2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EB613-AF5E-423F-A78B-94F856BF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9984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922A0-5527-4314-A2EA-E5CF34EF9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6EC4CB6-956E-48EB-86AC-B40D89D74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759" y="194783"/>
            <a:ext cx="10022841" cy="760892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FA4250-BD33-40AE-934A-A473029C5CA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6112" y="1560513"/>
            <a:ext cx="10899776" cy="434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1E7CA1-3FAA-4961-8BAC-93AB2EF6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0CC547-8B7E-4C4B-9B2A-04BD498A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4245B-9DC4-457D-AB68-8E3BBB85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9065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9680" y="190500"/>
            <a:ext cx="10036292" cy="773776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7F0BA818-CA3B-46FD-9A79-7BDC1D9CA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43" y="1764139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EAD007E-B9BB-4C9F-BDC8-127A77F0F9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9243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9ECBA1DE-781A-4AA7-86CA-0EBE52A9B4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7467" y="1764031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3A9CA10-3BBC-41E7-A34E-C6CCFEC820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7467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628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97352E-C52D-43BE-BCE2-2D71FE035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051A8D-592F-40C1-A65D-E1F17B07C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600" y="183988"/>
            <a:ext cx="9406372" cy="803380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CF4C4703-C9D4-483C-8E41-17BB7193D0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00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393281D-B77A-4BB8-A3E2-49E0F1259D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1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6B205DED-723B-48E3-AE9F-556696225C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2317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7D63D24-8466-44F3-898F-5CBC42C76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2317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F600D1D1-B6A8-4A4E-BC6A-897FE089C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5393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205F643-67E9-4E41-A65F-163C81609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53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0EF04CC-F1B1-495C-BA2F-F28A5D97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7B66A6-EBC5-4A75-B938-7148B7A1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3DD707-C769-4868-9B2F-1BF7ABBC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80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220316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6689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5458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3348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73994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046740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2ED482-BA33-89CD-A9D5-E09A68E4C3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9687" y="-2625"/>
            <a:ext cx="12231688" cy="6860625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8" name="Picture 47" descr="Logo">
            <a:extLst>
              <a:ext uri="{FF2B5EF4-FFF2-40B4-BE49-F238E27FC236}">
                <a16:creationId xmlns:a16="http://schemas.microsoft.com/office/drawing/2014/main" id="{33826A62-DA47-086F-D971-CBD7F315856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9470049" y="4864518"/>
            <a:ext cx="3490667" cy="2443551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0C19195-FE79-C2C4-DE2B-4C232C346478}"/>
              </a:ext>
            </a:extLst>
          </p:cNvPr>
          <p:cNvGrpSpPr/>
          <p:nvPr userDrawn="1"/>
        </p:nvGrpSpPr>
        <p:grpSpPr>
          <a:xfrm>
            <a:off x="-11112" y="-1270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02" name="Rectangle 5">
              <a:extLst>
                <a:ext uri="{FF2B5EF4-FFF2-40B4-BE49-F238E27FC236}">
                  <a16:creationId xmlns:a16="http://schemas.microsoft.com/office/drawing/2014/main" id="{E061139F-7778-2227-BBC8-62D351CF0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3" name="Freeform 6">
              <a:extLst>
                <a:ext uri="{FF2B5EF4-FFF2-40B4-BE49-F238E27FC236}">
                  <a16:creationId xmlns:a16="http://schemas.microsoft.com/office/drawing/2014/main" id="{8EFF7D6D-4485-1A96-2D0D-C6A434E30D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7">
              <a:extLst>
                <a:ext uri="{FF2B5EF4-FFF2-40B4-BE49-F238E27FC236}">
                  <a16:creationId xmlns:a16="http://schemas.microsoft.com/office/drawing/2014/main" id="{2BE2DD20-D0CE-5F11-2BB1-1A2E22D4B5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Rectangle 8">
              <a:extLst>
                <a:ext uri="{FF2B5EF4-FFF2-40B4-BE49-F238E27FC236}">
                  <a16:creationId xmlns:a16="http://schemas.microsoft.com/office/drawing/2014/main" id="{79D766A1-7717-FBF1-7A89-ADF94D6C9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6" name="Freeform 9">
              <a:extLst>
                <a:ext uri="{FF2B5EF4-FFF2-40B4-BE49-F238E27FC236}">
                  <a16:creationId xmlns:a16="http://schemas.microsoft.com/office/drawing/2014/main" id="{47F4302B-90A4-8223-7169-A4504450FC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10">
              <a:extLst>
                <a:ext uri="{FF2B5EF4-FFF2-40B4-BE49-F238E27FC236}">
                  <a16:creationId xmlns:a16="http://schemas.microsoft.com/office/drawing/2014/main" id="{D7856838-6299-048B-E06B-D05561F73525}"/>
                </a:ext>
              </a:extLst>
            </p:cNvPr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id="{4E234C79-A676-C124-DF96-D69908431B9B}"/>
                </a:ext>
              </a:extLst>
            </p:cNvPr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B02CBBF9-FE12-8A87-396E-41B11AD28A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id="{9C01602C-6327-FFF0-FD85-639AD51E54C8}"/>
                </a:ext>
              </a:extLst>
            </p:cNvPr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id="{9CEC1EBB-0587-A481-FC1B-431F462B2C4B}"/>
                </a:ext>
              </a:extLst>
            </p:cNvPr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15">
              <a:extLst>
                <a:ext uri="{FF2B5EF4-FFF2-40B4-BE49-F238E27FC236}">
                  <a16:creationId xmlns:a16="http://schemas.microsoft.com/office/drawing/2014/main" id="{B6551E10-7611-85C0-61AA-F2B664EBA5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369A3FB3-B1A0-6BC5-5655-C6481C7A8F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17">
              <a:extLst>
                <a:ext uri="{FF2B5EF4-FFF2-40B4-BE49-F238E27FC236}">
                  <a16:creationId xmlns:a16="http://schemas.microsoft.com/office/drawing/2014/main" id="{F322483A-2F4E-FEB1-147B-E04385AEB4F2}"/>
                </a:ext>
              </a:extLst>
            </p:cNvPr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id="{9E7CD3D8-1298-264D-B4CE-D53FCE6251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E79B214B-0109-0F82-39BD-C0ABB78D85A0}"/>
                </a:ext>
              </a:extLst>
            </p:cNvPr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20">
              <a:extLst>
                <a:ext uri="{FF2B5EF4-FFF2-40B4-BE49-F238E27FC236}">
                  <a16:creationId xmlns:a16="http://schemas.microsoft.com/office/drawing/2014/main" id="{FAEC9813-170B-6972-436E-E3F18DFD04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21">
              <a:extLst>
                <a:ext uri="{FF2B5EF4-FFF2-40B4-BE49-F238E27FC236}">
                  <a16:creationId xmlns:a16="http://schemas.microsoft.com/office/drawing/2014/main" id="{44B60964-37DC-EB01-35C7-23C02F3FE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22">
              <a:extLst>
                <a:ext uri="{FF2B5EF4-FFF2-40B4-BE49-F238E27FC236}">
                  <a16:creationId xmlns:a16="http://schemas.microsoft.com/office/drawing/2014/main" id="{0F4CB153-A3AF-6BD5-C558-BFF643C09125}"/>
                </a:ext>
              </a:extLst>
            </p:cNvPr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23">
              <a:extLst>
                <a:ext uri="{FF2B5EF4-FFF2-40B4-BE49-F238E27FC236}">
                  <a16:creationId xmlns:a16="http://schemas.microsoft.com/office/drawing/2014/main" id="{886D52AD-F737-3ADF-2E9D-47D4706FB4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24">
              <a:extLst>
                <a:ext uri="{FF2B5EF4-FFF2-40B4-BE49-F238E27FC236}">
                  <a16:creationId xmlns:a16="http://schemas.microsoft.com/office/drawing/2014/main" id="{A2AF9A7F-A49D-E3B2-55E1-886AA9CAF4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25">
              <a:extLst>
                <a:ext uri="{FF2B5EF4-FFF2-40B4-BE49-F238E27FC236}">
                  <a16:creationId xmlns:a16="http://schemas.microsoft.com/office/drawing/2014/main" id="{79E073D2-657B-63E8-6919-012967A573F0}"/>
                </a:ext>
              </a:extLst>
            </p:cNvPr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26">
              <a:extLst>
                <a:ext uri="{FF2B5EF4-FFF2-40B4-BE49-F238E27FC236}">
                  <a16:creationId xmlns:a16="http://schemas.microsoft.com/office/drawing/2014/main" id="{FAEF34E4-0435-7984-4C0D-0A95E9989C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27">
              <a:extLst>
                <a:ext uri="{FF2B5EF4-FFF2-40B4-BE49-F238E27FC236}">
                  <a16:creationId xmlns:a16="http://schemas.microsoft.com/office/drawing/2014/main" id="{8FFEB1A0-03DD-704D-893A-55B691EACD50}"/>
                </a:ext>
              </a:extLst>
            </p:cNvPr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28">
              <a:extLst>
                <a:ext uri="{FF2B5EF4-FFF2-40B4-BE49-F238E27FC236}">
                  <a16:creationId xmlns:a16="http://schemas.microsoft.com/office/drawing/2014/main" id="{AFFD0D12-409A-C669-A27A-9BA5FA0668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29">
              <a:extLst>
                <a:ext uri="{FF2B5EF4-FFF2-40B4-BE49-F238E27FC236}">
                  <a16:creationId xmlns:a16="http://schemas.microsoft.com/office/drawing/2014/main" id="{46912DB8-7561-6788-30CD-E631FBD97F58}"/>
                </a:ext>
              </a:extLst>
            </p:cNvPr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30">
              <a:extLst>
                <a:ext uri="{FF2B5EF4-FFF2-40B4-BE49-F238E27FC236}">
                  <a16:creationId xmlns:a16="http://schemas.microsoft.com/office/drawing/2014/main" id="{D30CACAA-DC34-1576-7F18-3E07F1D313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31">
              <a:extLst>
                <a:ext uri="{FF2B5EF4-FFF2-40B4-BE49-F238E27FC236}">
                  <a16:creationId xmlns:a16="http://schemas.microsoft.com/office/drawing/2014/main" id="{B19E7439-F2BD-AD46-BCC5-F461C187D544}"/>
                </a:ext>
              </a:extLst>
            </p:cNvPr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32">
              <a:extLst>
                <a:ext uri="{FF2B5EF4-FFF2-40B4-BE49-F238E27FC236}">
                  <a16:creationId xmlns:a16="http://schemas.microsoft.com/office/drawing/2014/main" id="{D340B250-6DEF-1281-B381-4A19E8B918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Rectangle 33">
              <a:extLst>
                <a:ext uri="{FF2B5EF4-FFF2-40B4-BE49-F238E27FC236}">
                  <a16:creationId xmlns:a16="http://schemas.microsoft.com/office/drawing/2014/main" id="{7EA027A0-9378-5E5A-A493-34358FD05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1" name="Freeform 34">
              <a:extLst>
                <a:ext uri="{FF2B5EF4-FFF2-40B4-BE49-F238E27FC236}">
                  <a16:creationId xmlns:a16="http://schemas.microsoft.com/office/drawing/2014/main" id="{B30B7022-ADDA-3E39-71AF-53C01DF74E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35">
              <a:extLst>
                <a:ext uri="{FF2B5EF4-FFF2-40B4-BE49-F238E27FC236}">
                  <a16:creationId xmlns:a16="http://schemas.microsoft.com/office/drawing/2014/main" id="{1F8B3718-ED42-8B9D-7891-EAB2C01CD00D}"/>
                </a:ext>
              </a:extLst>
            </p:cNvPr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36">
              <a:extLst>
                <a:ext uri="{FF2B5EF4-FFF2-40B4-BE49-F238E27FC236}">
                  <a16:creationId xmlns:a16="http://schemas.microsoft.com/office/drawing/2014/main" id="{A60D6F68-E260-C16C-432B-EA9B50B7A6EC}"/>
                </a:ext>
              </a:extLst>
            </p:cNvPr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7">
              <a:extLst>
                <a:ext uri="{FF2B5EF4-FFF2-40B4-BE49-F238E27FC236}">
                  <a16:creationId xmlns:a16="http://schemas.microsoft.com/office/drawing/2014/main" id="{B46FDE7D-328F-D024-5BEA-DE23F24E34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38">
              <a:extLst>
                <a:ext uri="{FF2B5EF4-FFF2-40B4-BE49-F238E27FC236}">
                  <a16:creationId xmlns:a16="http://schemas.microsoft.com/office/drawing/2014/main" id="{1C7E08ED-74D1-F67E-D7BA-A9D0B71800AD}"/>
                </a:ext>
              </a:extLst>
            </p:cNvPr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39">
              <a:extLst>
                <a:ext uri="{FF2B5EF4-FFF2-40B4-BE49-F238E27FC236}">
                  <a16:creationId xmlns:a16="http://schemas.microsoft.com/office/drawing/2014/main" id="{D5187A99-AD68-3D20-7753-B46E022A272C}"/>
                </a:ext>
              </a:extLst>
            </p:cNvPr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40">
              <a:extLst>
                <a:ext uri="{FF2B5EF4-FFF2-40B4-BE49-F238E27FC236}">
                  <a16:creationId xmlns:a16="http://schemas.microsoft.com/office/drawing/2014/main" id="{5E23661F-771A-FF8E-24CF-AAFD929165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41">
              <a:extLst>
                <a:ext uri="{FF2B5EF4-FFF2-40B4-BE49-F238E27FC236}">
                  <a16:creationId xmlns:a16="http://schemas.microsoft.com/office/drawing/2014/main" id="{A576E8E2-2C5A-E64D-00B9-7CE63F9E13B7}"/>
                </a:ext>
              </a:extLst>
            </p:cNvPr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42">
              <a:extLst>
                <a:ext uri="{FF2B5EF4-FFF2-40B4-BE49-F238E27FC236}">
                  <a16:creationId xmlns:a16="http://schemas.microsoft.com/office/drawing/2014/main" id="{A74C08AE-05BA-4521-D063-F3992D6C38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43">
              <a:extLst>
                <a:ext uri="{FF2B5EF4-FFF2-40B4-BE49-F238E27FC236}">
                  <a16:creationId xmlns:a16="http://schemas.microsoft.com/office/drawing/2014/main" id="{2A9EBFCF-87DC-864F-C89E-AF46499661D8}"/>
                </a:ext>
              </a:extLst>
            </p:cNvPr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44">
              <a:extLst>
                <a:ext uri="{FF2B5EF4-FFF2-40B4-BE49-F238E27FC236}">
                  <a16:creationId xmlns:a16="http://schemas.microsoft.com/office/drawing/2014/main" id="{B3FFC65B-02CD-3294-7F2E-1EE5ED67C7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Rectangle 45">
              <a:extLst>
                <a:ext uri="{FF2B5EF4-FFF2-40B4-BE49-F238E27FC236}">
                  <a16:creationId xmlns:a16="http://schemas.microsoft.com/office/drawing/2014/main" id="{7EA018F6-EFA1-A679-DE56-F3A0204E4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3" name="Freeform 46">
              <a:extLst>
                <a:ext uri="{FF2B5EF4-FFF2-40B4-BE49-F238E27FC236}">
                  <a16:creationId xmlns:a16="http://schemas.microsoft.com/office/drawing/2014/main" id="{43CD2359-4352-BA9C-82F3-00D151AC253B}"/>
                </a:ext>
              </a:extLst>
            </p:cNvPr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Freeform 47">
              <a:extLst>
                <a:ext uri="{FF2B5EF4-FFF2-40B4-BE49-F238E27FC236}">
                  <a16:creationId xmlns:a16="http://schemas.microsoft.com/office/drawing/2014/main" id="{AF040A2D-14A6-4CE6-3EF5-B13842F24E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48">
              <a:extLst>
                <a:ext uri="{FF2B5EF4-FFF2-40B4-BE49-F238E27FC236}">
                  <a16:creationId xmlns:a16="http://schemas.microsoft.com/office/drawing/2014/main" id="{685AE72D-60C4-3150-F2A5-178202B6C159}"/>
                </a:ext>
              </a:extLst>
            </p:cNvPr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49">
              <a:extLst>
                <a:ext uri="{FF2B5EF4-FFF2-40B4-BE49-F238E27FC236}">
                  <a16:creationId xmlns:a16="http://schemas.microsoft.com/office/drawing/2014/main" id="{131D7430-3BEB-83BA-B861-273A1ECDF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50">
              <a:extLst>
                <a:ext uri="{FF2B5EF4-FFF2-40B4-BE49-F238E27FC236}">
                  <a16:creationId xmlns:a16="http://schemas.microsoft.com/office/drawing/2014/main" id="{7067C47A-1FEC-1F64-D435-EA2D31C4AA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51">
              <a:extLst>
                <a:ext uri="{FF2B5EF4-FFF2-40B4-BE49-F238E27FC236}">
                  <a16:creationId xmlns:a16="http://schemas.microsoft.com/office/drawing/2014/main" id="{408B8173-D3E0-9B69-AD87-4E8272BCB135}"/>
                </a:ext>
              </a:extLst>
            </p:cNvPr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" name="Freeform 52">
              <a:extLst>
                <a:ext uri="{FF2B5EF4-FFF2-40B4-BE49-F238E27FC236}">
                  <a16:creationId xmlns:a16="http://schemas.microsoft.com/office/drawing/2014/main" id="{1362E3DC-25E5-07FD-18A1-8B75109E7C64}"/>
                </a:ext>
              </a:extLst>
            </p:cNvPr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53">
              <a:extLst>
                <a:ext uri="{FF2B5EF4-FFF2-40B4-BE49-F238E27FC236}">
                  <a16:creationId xmlns:a16="http://schemas.microsoft.com/office/drawing/2014/main" id="{AB8EC3A4-ABE3-BEED-0AF1-7CA8B03A9E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54">
              <a:extLst>
                <a:ext uri="{FF2B5EF4-FFF2-40B4-BE49-F238E27FC236}">
                  <a16:creationId xmlns:a16="http://schemas.microsoft.com/office/drawing/2014/main" id="{A75EE7FF-72E8-29C9-E639-64135F44D5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55">
              <a:extLst>
                <a:ext uri="{FF2B5EF4-FFF2-40B4-BE49-F238E27FC236}">
                  <a16:creationId xmlns:a16="http://schemas.microsoft.com/office/drawing/2014/main" id="{18D6C80B-9CFC-21F2-3C83-DAE042C98B77}"/>
                </a:ext>
              </a:extLst>
            </p:cNvPr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56">
              <a:extLst>
                <a:ext uri="{FF2B5EF4-FFF2-40B4-BE49-F238E27FC236}">
                  <a16:creationId xmlns:a16="http://schemas.microsoft.com/office/drawing/2014/main" id="{48255463-2408-FBED-98E9-E9826CCCA2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57">
              <a:extLst>
                <a:ext uri="{FF2B5EF4-FFF2-40B4-BE49-F238E27FC236}">
                  <a16:creationId xmlns:a16="http://schemas.microsoft.com/office/drawing/2014/main" id="{A6E2054F-6620-4413-2F0B-BEF49E0DF4BE}"/>
                </a:ext>
              </a:extLst>
            </p:cNvPr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58">
              <a:extLst>
                <a:ext uri="{FF2B5EF4-FFF2-40B4-BE49-F238E27FC236}">
                  <a16:creationId xmlns:a16="http://schemas.microsoft.com/office/drawing/2014/main" id="{CD2A015B-82E2-142D-C3E3-4AEA52D27F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234260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6" r:id="rId18"/>
    <p:sldLayoutId id="2147483867" r:id="rId19"/>
    <p:sldLayoutId id="2147483868" r:id="rId20"/>
    <p:sldLayoutId id="2147483869" r:id="rId21"/>
    <p:sldLayoutId id="2147483870" r:id="rId22"/>
    <p:sldLayoutId id="2147483871" r:id="rId23"/>
    <p:sldLayoutId id="2147483872" r:id="rId24"/>
    <p:sldLayoutId id="2147483873" r:id="rId25"/>
    <p:sldLayoutId id="2147483874" r:id="rId26"/>
    <p:sldLayoutId id="2147483875" r:id="rId27"/>
    <p:sldLayoutId id="2147483876" r:id="rId28"/>
    <p:sldLayoutId id="2147483710" r:id="rId29"/>
    <p:sldLayoutId id="2147483650" r:id="rId30"/>
    <p:sldLayoutId id="2147483651" r:id="rId31"/>
    <p:sldLayoutId id="2147483652" r:id="rId32"/>
    <p:sldLayoutId id="2147483653" r:id="rId33"/>
    <p:sldLayoutId id="2147483654" r:id="rId34"/>
    <p:sldLayoutId id="2147483655" r:id="rId35"/>
    <p:sldLayoutId id="2147483656" r:id="rId36"/>
    <p:sldLayoutId id="2147483657" r:id="rId37"/>
    <p:sldLayoutId id="2147483658" r:id="rId38"/>
    <p:sldLayoutId id="2147483659" r:id="rId3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9FD6CA-3A93-92A9-3BDF-B2FD0CF4B1A3}"/>
              </a:ext>
            </a:extLst>
          </p:cNvPr>
          <p:cNvSpPr txBox="1"/>
          <p:nvPr/>
        </p:nvSpPr>
        <p:spPr>
          <a:xfrm>
            <a:off x="1837678" y="452761"/>
            <a:ext cx="10153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PhoenixKonnect</a:t>
            </a:r>
            <a:r>
              <a:rPr lang="en-US" sz="4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Application</a:t>
            </a:r>
            <a:endParaRPr lang="en-US" sz="4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3AC3E-D203-5C0A-CE2E-90A62804C2FA}"/>
              </a:ext>
            </a:extLst>
          </p:cNvPr>
          <p:cNvSpPr txBox="1"/>
          <p:nvPr/>
        </p:nvSpPr>
        <p:spPr>
          <a:xfrm>
            <a:off x="1837678" y="1703121"/>
            <a:ext cx="984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Transient and Streaming Data Acquisition and Management</a:t>
            </a:r>
          </a:p>
        </p:txBody>
      </p:sp>
      <p:pic>
        <p:nvPicPr>
          <p:cNvPr id="1026" name="Picture 2" descr="VXI">
            <a:extLst>
              <a:ext uri="{FF2B5EF4-FFF2-40B4-BE49-F238E27FC236}">
                <a16:creationId xmlns:a16="http://schemas.microsoft.com/office/drawing/2014/main" id="{2CD2C3EE-FA8F-6466-30EC-E986D8ECF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206" y="2662938"/>
            <a:ext cx="657783" cy="3636423"/>
          </a:xfrm>
          <a:prstGeom prst="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A86904-04C0-2EED-3EC6-1BB90ABC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663" y="3299067"/>
            <a:ext cx="6989965" cy="23641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74437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9FD6CA-3A93-92A9-3BDF-B2FD0CF4B1A3}"/>
              </a:ext>
            </a:extLst>
          </p:cNvPr>
          <p:cNvSpPr txBox="1"/>
          <p:nvPr/>
        </p:nvSpPr>
        <p:spPr>
          <a:xfrm>
            <a:off x="1837678" y="144753"/>
            <a:ext cx="10153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1- Transient Application </a:t>
            </a:r>
            <a:endParaRPr lang="en-US" sz="4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F8675-9D32-0EC4-A0B4-A08E89A1FB89}"/>
              </a:ext>
            </a:extLst>
          </p:cNvPr>
          <p:cNvSpPr txBox="1"/>
          <p:nvPr/>
        </p:nvSpPr>
        <p:spPr>
          <a:xfrm>
            <a:off x="3567417" y="5388942"/>
            <a:ext cx="652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Collection – Doorbell “Gong”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A1232D-6943-F2A9-081D-729DE4F36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417" y="963795"/>
            <a:ext cx="6520800" cy="4456098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5765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9FD6CA-3A93-92A9-3BDF-B2FD0CF4B1A3}"/>
              </a:ext>
            </a:extLst>
          </p:cNvPr>
          <p:cNvSpPr txBox="1"/>
          <p:nvPr/>
        </p:nvSpPr>
        <p:spPr>
          <a:xfrm>
            <a:off x="1837678" y="144753"/>
            <a:ext cx="10153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2- Streaming Application</a:t>
            </a:r>
            <a:endParaRPr lang="en-US" sz="4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F8675-9D32-0EC4-A0B4-A08E89A1FB89}"/>
              </a:ext>
            </a:extLst>
          </p:cNvPr>
          <p:cNvSpPr txBox="1"/>
          <p:nvPr/>
        </p:nvSpPr>
        <p:spPr>
          <a:xfrm>
            <a:off x="3522970" y="5380065"/>
            <a:ext cx="652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Plan – ICP4211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C2BFDE-B992-5111-CC92-FC9C72D8B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678" y="2077947"/>
            <a:ext cx="9891385" cy="169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30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9FD6CA-3A93-92A9-3BDF-B2FD0CF4B1A3}"/>
              </a:ext>
            </a:extLst>
          </p:cNvPr>
          <p:cNvSpPr txBox="1"/>
          <p:nvPr/>
        </p:nvSpPr>
        <p:spPr>
          <a:xfrm>
            <a:off x="1837678" y="144753"/>
            <a:ext cx="10153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2- Streaming Application</a:t>
            </a:r>
            <a:endParaRPr lang="en-US" sz="4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F8675-9D32-0EC4-A0B4-A08E89A1FB89}"/>
              </a:ext>
            </a:extLst>
          </p:cNvPr>
          <p:cNvSpPr txBox="1"/>
          <p:nvPr/>
        </p:nvSpPr>
        <p:spPr>
          <a:xfrm>
            <a:off x="3522970" y="5380065"/>
            <a:ext cx="652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ICP4211 Setup Options</a:t>
            </a:r>
          </a:p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0D6C2C-76DB-21B1-2E71-8737CA76C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375" y="1169872"/>
            <a:ext cx="9086304" cy="4014688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76184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9FD6CA-3A93-92A9-3BDF-B2FD0CF4B1A3}"/>
              </a:ext>
            </a:extLst>
          </p:cNvPr>
          <p:cNvSpPr txBox="1"/>
          <p:nvPr/>
        </p:nvSpPr>
        <p:spPr>
          <a:xfrm>
            <a:off x="1837678" y="144753"/>
            <a:ext cx="10153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2- Streaming Application</a:t>
            </a:r>
            <a:endParaRPr lang="en-US" sz="4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F8675-9D32-0EC4-A0B4-A08E89A1FB89}"/>
              </a:ext>
            </a:extLst>
          </p:cNvPr>
          <p:cNvSpPr txBox="1"/>
          <p:nvPr/>
        </p:nvSpPr>
        <p:spPr>
          <a:xfrm>
            <a:off x="3522970" y="5380065"/>
            <a:ext cx="652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Real-Time Monitor</a:t>
            </a:r>
          </a:p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9AC6B5-FFE9-9803-4020-C0D433C76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195" y="1511167"/>
            <a:ext cx="7437709" cy="326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8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9FD6CA-3A93-92A9-3BDF-B2FD0CF4B1A3}"/>
              </a:ext>
            </a:extLst>
          </p:cNvPr>
          <p:cNvSpPr txBox="1"/>
          <p:nvPr/>
        </p:nvSpPr>
        <p:spPr>
          <a:xfrm>
            <a:off x="1837678" y="144753"/>
            <a:ext cx="10153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2- Streaming Application</a:t>
            </a:r>
            <a:endParaRPr lang="en-US" sz="4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F8675-9D32-0EC4-A0B4-A08E89A1FB89}"/>
              </a:ext>
            </a:extLst>
          </p:cNvPr>
          <p:cNvSpPr txBox="1"/>
          <p:nvPr/>
        </p:nvSpPr>
        <p:spPr>
          <a:xfrm>
            <a:off x="3522970" y="5380065"/>
            <a:ext cx="652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Collection – Sine Wave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407C24-0F79-4ADF-E9A0-7045D98A0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550" y="948416"/>
            <a:ext cx="6687639" cy="4431649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51422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9FD6CA-3A93-92A9-3BDF-B2FD0CF4B1A3}"/>
              </a:ext>
            </a:extLst>
          </p:cNvPr>
          <p:cNvSpPr txBox="1"/>
          <p:nvPr/>
        </p:nvSpPr>
        <p:spPr>
          <a:xfrm>
            <a:off x="1837678" y="144753"/>
            <a:ext cx="10153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2- Streaming Application</a:t>
            </a:r>
            <a:endParaRPr lang="en-US" sz="4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F8675-9D32-0EC4-A0B4-A08E89A1FB89}"/>
              </a:ext>
            </a:extLst>
          </p:cNvPr>
          <p:cNvSpPr txBox="1"/>
          <p:nvPr/>
        </p:nvSpPr>
        <p:spPr>
          <a:xfrm>
            <a:off x="4427853" y="5380065"/>
            <a:ext cx="5124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Export Options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35048F-443A-55FA-5905-639D35C37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853" y="1637206"/>
            <a:ext cx="4972744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03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9FD6CA-3A93-92A9-3BDF-B2FD0CF4B1A3}"/>
              </a:ext>
            </a:extLst>
          </p:cNvPr>
          <p:cNvSpPr txBox="1"/>
          <p:nvPr/>
        </p:nvSpPr>
        <p:spPr>
          <a:xfrm>
            <a:off x="1837678" y="144753"/>
            <a:ext cx="10153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2- Streaming Application</a:t>
            </a:r>
            <a:endParaRPr lang="en-US" sz="4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F8675-9D32-0EC4-A0B4-A08E89A1FB89}"/>
              </a:ext>
            </a:extLst>
          </p:cNvPr>
          <p:cNvSpPr txBox="1"/>
          <p:nvPr/>
        </p:nvSpPr>
        <p:spPr>
          <a:xfrm>
            <a:off x="4427853" y="5380065"/>
            <a:ext cx="5124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Processing Options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AFC646-328C-3220-C0EC-DA810A12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522" y="1115145"/>
            <a:ext cx="6457405" cy="42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1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9FD6CA-3A93-92A9-3BDF-B2FD0CF4B1A3}"/>
              </a:ext>
            </a:extLst>
          </p:cNvPr>
          <p:cNvSpPr txBox="1"/>
          <p:nvPr/>
        </p:nvSpPr>
        <p:spPr>
          <a:xfrm>
            <a:off x="1837678" y="452761"/>
            <a:ext cx="10153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PhoenixKonnect</a:t>
            </a:r>
            <a:r>
              <a:rPr lang="en-US" sz="4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Application</a:t>
            </a:r>
            <a:endParaRPr lang="en-US" sz="4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3AC3E-D203-5C0A-CE2E-90A62804C2FA}"/>
              </a:ext>
            </a:extLst>
          </p:cNvPr>
          <p:cNvSpPr txBox="1"/>
          <p:nvPr/>
        </p:nvSpPr>
        <p:spPr>
          <a:xfrm>
            <a:off x="2707688" y="1640977"/>
            <a:ext cx="88066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Creates and manages data collection plans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Integrates a wide variety of hardware types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Targets both streaming and transient tests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Retains all settings for test plans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Configures hardware to a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Previews channels to ensure validity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Acquires, stores and exports in a variety of formats</a:t>
            </a:r>
          </a:p>
        </p:txBody>
      </p:sp>
    </p:spTree>
    <p:extLst>
      <p:ext uri="{BB962C8B-B14F-4D97-AF65-F5344CB8AC3E}">
        <p14:creationId xmlns:p14="http://schemas.microsoft.com/office/powerpoint/2010/main" val="165962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9FD6CA-3A93-92A9-3BDF-B2FD0CF4B1A3}"/>
              </a:ext>
            </a:extLst>
          </p:cNvPr>
          <p:cNvSpPr txBox="1"/>
          <p:nvPr/>
        </p:nvSpPr>
        <p:spPr>
          <a:xfrm>
            <a:off x="1837678" y="452761"/>
            <a:ext cx="10153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1- Transient Application </a:t>
            </a:r>
            <a:endParaRPr lang="en-US" sz="4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F8675-9D32-0EC4-A0B4-A08E89A1FB89}"/>
              </a:ext>
            </a:extLst>
          </p:cNvPr>
          <p:cNvSpPr txBox="1"/>
          <p:nvPr/>
        </p:nvSpPr>
        <p:spPr>
          <a:xfrm>
            <a:off x="2678096" y="1542963"/>
            <a:ext cx="68358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MECALC ALI42X – 5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/s 24-bit digitizer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Compatible with Spectral Dynamics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SDVXI 2805 / 2824 modules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Provides upgrade path for existing SDVXI installations</a:t>
            </a:r>
          </a:p>
        </p:txBody>
      </p:sp>
      <p:pic>
        <p:nvPicPr>
          <p:cNvPr id="6" name="Picture 2" descr="VXI">
            <a:extLst>
              <a:ext uri="{FF2B5EF4-FFF2-40B4-BE49-F238E27FC236}">
                <a16:creationId xmlns:a16="http://schemas.microsoft.com/office/drawing/2014/main" id="{68ABFA4F-3D23-1A58-9792-F6C6EE417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13" y="2771740"/>
            <a:ext cx="657783" cy="3636423"/>
          </a:xfrm>
          <a:prstGeom prst="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1E0AC6-05C5-7B7D-3CD8-93E1C01F6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535" y="4719949"/>
            <a:ext cx="4744112" cy="167663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6411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9FD6CA-3A93-92A9-3BDF-B2FD0CF4B1A3}"/>
              </a:ext>
            </a:extLst>
          </p:cNvPr>
          <p:cNvSpPr txBox="1"/>
          <p:nvPr/>
        </p:nvSpPr>
        <p:spPr>
          <a:xfrm>
            <a:off x="1837678" y="144753"/>
            <a:ext cx="10153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1- Transient Application </a:t>
            </a:r>
            <a:endParaRPr lang="en-US" sz="4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F8675-9D32-0EC4-A0B4-A08E89A1FB89}"/>
              </a:ext>
            </a:extLst>
          </p:cNvPr>
          <p:cNvSpPr txBox="1"/>
          <p:nvPr/>
        </p:nvSpPr>
        <p:spPr>
          <a:xfrm>
            <a:off x="2261938" y="5388943"/>
            <a:ext cx="8325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plan – SDVXI + ALI42X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4A0A17-263F-6D5B-1223-DF736EF22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912" y="1366720"/>
            <a:ext cx="9629596" cy="3418700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2629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9FD6CA-3A93-92A9-3BDF-B2FD0CF4B1A3}"/>
              </a:ext>
            </a:extLst>
          </p:cNvPr>
          <p:cNvSpPr txBox="1"/>
          <p:nvPr/>
        </p:nvSpPr>
        <p:spPr>
          <a:xfrm>
            <a:off x="1837678" y="144753"/>
            <a:ext cx="10153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1- Transient Application </a:t>
            </a:r>
            <a:endParaRPr lang="en-US" sz="4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F8675-9D32-0EC4-A0B4-A08E89A1FB89}"/>
              </a:ext>
            </a:extLst>
          </p:cNvPr>
          <p:cNvSpPr txBox="1"/>
          <p:nvPr/>
        </p:nvSpPr>
        <p:spPr>
          <a:xfrm>
            <a:off x="2261938" y="5388943"/>
            <a:ext cx="8325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 Configuration Options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17F5F7-EC4A-A438-DE6D-7DD9A9FFC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558" y="1264914"/>
            <a:ext cx="3445919" cy="3773309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8442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9FD6CA-3A93-92A9-3BDF-B2FD0CF4B1A3}"/>
              </a:ext>
            </a:extLst>
          </p:cNvPr>
          <p:cNvSpPr txBox="1"/>
          <p:nvPr/>
        </p:nvSpPr>
        <p:spPr>
          <a:xfrm>
            <a:off x="1837678" y="144753"/>
            <a:ext cx="10153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1- Transient Application </a:t>
            </a:r>
            <a:endParaRPr lang="en-US" sz="4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F8675-9D32-0EC4-A0B4-A08E89A1FB89}"/>
              </a:ext>
            </a:extLst>
          </p:cNvPr>
          <p:cNvSpPr txBox="1"/>
          <p:nvPr/>
        </p:nvSpPr>
        <p:spPr>
          <a:xfrm>
            <a:off x="3757682" y="5388943"/>
            <a:ext cx="6313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Transducer Configuration Options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EDC3B3-A8A0-6CC0-5ECF-48D5E6E36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682" y="1151568"/>
            <a:ext cx="6313086" cy="40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25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9FD6CA-3A93-92A9-3BDF-B2FD0CF4B1A3}"/>
              </a:ext>
            </a:extLst>
          </p:cNvPr>
          <p:cNvSpPr txBox="1"/>
          <p:nvPr/>
        </p:nvSpPr>
        <p:spPr>
          <a:xfrm>
            <a:off x="1837678" y="144753"/>
            <a:ext cx="10153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1- Transient Application </a:t>
            </a:r>
            <a:endParaRPr lang="en-US" sz="4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F8675-9D32-0EC4-A0B4-A08E89A1FB89}"/>
              </a:ext>
            </a:extLst>
          </p:cNvPr>
          <p:cNvSpPr txBox="1"/>
          <p:nvPr/>
        </p:nvSpPr>
        <p:spPr>
          <a:xfrm>
            <a:off x="2739018" y="5388942"/>
            <a:ext cx="7812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SDVXI Trigger Options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8DE347-A73B-C746-00C9-FFEC202FC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018" y="984926"/>
            <a:ext cx="7885914" cy="4333284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9157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9FD6CA-3A93-92A9-3BDF-B2FD0CF4B1A3}"/>
              </a:ext>
            </a:extLst>
          </p:cNvPr>
          <p:cNvSpPr txBox="1"/>
          <p:nvPr/>
        </p:nvSpPr>
        <p:spPr>
          <a:xfrm>
            <a:off x="1837678" y="144753"/>
            <a:ext cx="10153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1- Transient Application </a:t>
            </a:r>
            <a:endParaRPr lang="en-US" sz="4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F8675-9D32-0EC4-A0B4-A08E89A1FB89}"/>
              </a:ext>
            </a:extLst>
          </p:cNvPr>
          <p:cNvSpPr txBox="1"/>
          <p:nvPr/>
        </p:nvSpPr>
        <p:spPr>
          <a:xfrm>
            <a:off x="2739018" y="5388942"/>
            <a:ext cx="7812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ALI42X Setup Options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246A0-7845-4520-194E-7E5DEEF46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091" y="1011238"/>
            <a:ext cx="9688268" cy="4280659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06146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9FD6CA-3A93-92A9-3BDF-B2FD0CF4B1A3}"/>
              </a:ext>
            </a:extLst>
          </p:cNvPr>
          <p:cNvSpPr txBox="1"/>
          <p:nvPr/>
        </p:nvSpPr>
        <p:spPr>
          <a:xfrm>
            <a:off x="1837678" y="144753"/>
            <a:ext cx="10153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1- Transient Application </a:t>
            </a:r>
            <a:endParaRPr lang="en-US" sz="4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F8675-9D32-0EC4-A0B4-A08E89A1FB89}"/>
              </a:ext>
            </a:extLst>
          </p:cNvPr>
          <p:cNvSpPr txBox="1"/>
          <p:nvPr/>
        </p:nvSpPr>
        <p:spPr>
          <a:xfrm>
            <a:off x="3567417" y="5388942"/>
            <a:ext cx="652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Real-Time Monitor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20A056-F8B7-111A-7D7C-E2DC1410F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466" y="1020153"/>
            <a:ext cx="8426702" cy="426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99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ustom 2">
      <a:dk1>
        <a:sysClr val="windowText" lastClr="000000"/>
      </a:dk1>
      <a:lt1>
        <a:sysClr val="window" lastClr="FFFFFF"/>
      </a:lt1>
      <a:dk2>
        <a:srgbClr val="242852"/>
      </a:dk2>
      <a:lt2>
        <a:srgbClr val="FFC000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.pptx" id="{6400BE1E-EBCC-4993-95CF-946879C6DD18}" vid="{728709C4-539D-433F-A77C-54C6072743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a39e61-d16b-4d4a-baa2-773afdbfe7c8" xsi:nil="true"/>
    <lcf76f155ced4ddcb4097134ff3c332f xmlns="5d36a58f-95fd-4087-957b-e920485be97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428E2A710E7E468725F17BED98B33B" ma:contentTypeVersion="14" ma:contentTypeDescription="Create a new document." ma:contentTypeScope="" ma:versionID="ba2796096db7868ee017a6d9d92bd2ef">
  <xsd:schema xmlns:xsd="http://www.w3.org/2001/XMLSchema" xmlns:xs="http://www.w3.org/2001/XMLSchema" xmlns:p="http://schemas.microsoft.com/office/2006/metadata/properties" xmlns:ns2="5d36a58f-95fd-4087-957b-e920485be971" xmlns:ns3="30a39e61-d16b-4d4a-baa2-773afdbfe7c8" targetNamespace="http://schemas.microsoft.com/office/2006/metadata/properties" ma:root="true" ma:fieldsID="6c0661cbedd0955b19aabc2529b2bca7" ns2:_="" ns3:_="">
    <xsd:import namespace="5d36a58f-95fd-4087-957b-e920485be971"/>
    <xsd:import namespace="30a39e61-d16b-4d4a-baa2-773afdbfe7c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6a58f-95fd-4087-957b-e920485be971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1a827eba-4a76-417d-aa99-4d2c35b5c4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a39e61-d16b-4d4a-baa2-773afdbfe7c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a413607-3bbb-47ca-ac01-d58e10709de0}" ma:internalName="TaxCatchAll" ma:showField="CatchAllData" ma:web="30a39e61-d16b-4d4a-baa2-773afdbfe7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757C30-AE9A-4680-90EB-19D282EC2B7C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5CCB28C-7D26-4A36-9CFC-D739C28F3D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17E9CE-F5FC-4B46-A267-5EEE373CD91D}"/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188</Words>
  <Application>Microsoft Office PowerPoint</Application>
  <PresentationFormat>Widescreen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Avenir Next LT Pro</vt:lpstr>
      <vt:lpstr>Calibri</vt:lpstr>
      <vt:lpstr>Tw Cen MT</vt:lpstr>
      <vt:lpstr>Wingdings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Lieberman</dc:creator>
  <cp:lastModifiedBy>Dave Lieberman</cp:lastModifiedBy>
  <cp:revision>6</cp:revision>
  <dcterms:created xsi:type="dcterms:W3CDTF">2023-03-17T21:14:19Z</dcterms:created>
  <dcterms:modified xsi:type="dcterms:W3CDTF">2023-03-21T05:38:34Z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0x01010078428E2A710E7E468725F17BED98B33B</vt:lpwstr>
  </property>
</Properties>
</file>